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1" r:id="rId5"/>
    <p:sldId id="263" r:id="rId6"/>
    <p:sldId id="265" r:id="rId7"/>
    <p:sldId id="267" r:id="rId8"/>
    <p:sldId id="268" r:id="rId9"/>
    <p:sldId id="269" r:id="rId10"/>
    <p:sldId id="270" r:id="rId11"/>
    <p:sldId id="272" r:id="rId12"/>
    <p:sldId id="274" r:id="rId13"/>
    <p:sldId id="275" r:id="rId14"/>
    <p:sldId id="276" r:id="rId15"/>
    <p:sldId id="277" r:id="rId16"/>
    <p:sldId id="258" r:id="rId17"/>
    <p:sldId id="260" r:id="rId18"/>
    <p:sldId id="262" r:id="rId19"/>
    <p:sldId id="264" r:id="rId20"/>
    <p:sldId id="266" r:id="rId21"/>
    <p:sldId id="271" r:id="rId22"/>
    <p:sldId id="273" r:id="rId23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67"/>
    <p:restoredTop sz="94580"/>
  </p:normalViewPr>
  <p:slideViewPr>
    <p:cSldViewPr snapToGrid="0" snapToObjects="1">
      <p:cViewPr varScale="1">
        <p:scale>
          <a:sx n="118" d="100"/>
          <a:sy n="118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EDAE-C5CB-DC47-AEE7-A0CA07F66DEF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DA6C4-3A8C-C649-B05C-32E5DC27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6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slide" Target="slide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slide" Target="slide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slide" Target="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slide" Target="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slide" Target="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slide" Target="slide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5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237706" y="853985"/>
            <a:ext cx="718458" cy="4506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785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267097" y="4705350"/>
            <a:ext cx="9144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07661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7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28575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81217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-508000" y="285750"/>
            <a:ext cx="9652000" cy="542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06191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9" y="0"/>
            <a:ext cx="7615042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-508000" y="0"/>
            <a:ext cx="10160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47736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-508000" y="0"/>
            <a:ext cx="10160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18098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580605" y="4757056"/>
            <a:ext cx="914402" cy="707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9130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62" y="0"/>
            <a:ext cx="7618761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28575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98522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-508000" y="0"/>
            <a:ext cx="10160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06686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-508000" y="0"/>
            <a:ext cx="10160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74699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629048" y="4632960"/>
            <a:ext cx="925285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04563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624692" y="4643302"/>
            <a:ext cx="816430" cy="82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9540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612174" y="4539886"/>
            <a:ext cx="870857" cy="936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4919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9" y="0"/>
            <a:ext cx="762372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635035" y="4622619"/>
            <a:ext cx="805542" cy="849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154544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5" y="1"/>
            <a:ext cx="76238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pic>
        <p:nvPicPr>
          <p:cNvPr id="10" name="Gaviscon Demo Sun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7955" y="1100455"/>
            <a:ext cx="6548091" cy="36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5" y="1"/>
            <a:ext cx="762381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0</Words>
  <Application>Microsoft Macintosh PowerPoint</Application>
  <PresentationFormat>On-screen Show (16:10)</PresentationFormat>
  <Paragraphs>0</Paragraphs>
  <Slides>22</Slides>
  <Notes>0</Notes>
  <HiddenSlides>7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Ufuk Fakioglu</dc:creator>
  <cp:lastModifiedBy>Ufuk Fakioglu</cp:lastModifiedBy>
  <cp:revision>125</cp:revision>
  <dcterms:created xsi:type="dcterms:W3CDTF">2017-06-29T08:30:40Z</dcterms:created>
  <dcterms:modified xsi:type="dcterms:W3CDTF">2017-06-30T06:18:47Z</dcterms:modified>
</cp:coreProperties>
</file>